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3D959-9D99-4D52-B864-B5F1BAA3E8F0}" v="2" dt="2024-04-02T19:31:40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70" d="100"/>
          <a:sy n="70" d="100"/>
        </p:scale>
        <p:origin x="525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586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FFBCC72-6EEE-05DF-EFA1-4249DFBEBB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79183E-D407-2408-B6CE-E177449445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88433-ECF7-4970-A525-B0986FAD26A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DCABD6-4DC7-F48C-9804-EB64E2E516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8E4A5DF-FF61-31D9-E1A4-77D822EBB9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EE9A3-2625-42D7-A028-1D9191602F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4000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982F5-45E5-411A-95B3-6A902A9D5F59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4F6DE-8B8C-4A48-BF73-32E1B80712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252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AAA986E3-5D78-1CDE-D4C6-CEEADDE00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4327407"/>
            <a:ext cx="5759999" cy="7647733"/>
          </a:xfrm>
        </p:spPr>
        <p:txBody>
          <a:bodyPr>
            <a:normAutofit/>
          </a:bodyPr>
          <a:lstStyle>
            <a:lvl1pPr marL="30479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1pPr>
            <a:lvl2pPr marL="91437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2pPr>
            <a:lvl3pPr marL="152396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3pPr>
            <a:lvl4pPr marL="213354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4pPr>
            <a:lvl5pPr marL="2743131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A7F775B-E709-E89C-2127-50CA29A24AE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59800" y="4327407"/>
            <a:ext cx="5760000" cy="7647733"/>
          </a:xfrm>
        </p:spPr>
        <p:txBody>
          <a:bodyPr>
            <a:normAutofit/>
          </a:bodyPr>
          <a:lstStyle>
            <a:lvl1pPr marL="30479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1pPr>
            <a:lvl2pPr marL="91437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2pPr>
            <a:lvl3pPr marL="152396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3pPr>
            <a:lvl4pPr marL="213354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4pPr>
            <a:lvl5pPr marL="2743131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800" y="11975140"/>
            <a:ext cx="11672398" cy="3600000"/>
          </a:xfrm>
        </p:spPr>
        <p:txBody>
          <a:bodyPr>
            <a:normAutofit/>
          </a:bodyPr>
          <a:lstStyle>
            <a:lvl1pPr marL="30479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1pPr>
            <a:lvl2pPr marL="91437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2pPr>
            <a:lvl3pPr marL="1523962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3pPr>
            <a:lvl4pPr marL="2133547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4pPr>
            <a:lvl5pPr marL="2743131" indent="-304792">
              <a:buClr>
                <a:schemeClr val="accent5"/>
              </a:buClr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627F5D6A-BE73-F0D2-0E5F-ABD93EBABE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963863"/>
            <a:ext cx="10515600" cy="46195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+mj-lt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5" name="Espaço Reservado para Texto 14">
            <a:extLst>
              <a:ext uri="{FF2B5EF4-FFF2-40B4-BE49-F238E27FC236}">
                <a16:creationId xmlns:a16="http://schemas.microsoft.com/office/drawing/2014/main" id="{57B8844A-41F3-1A35-FF8C-9DC66B96E5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425816"/>
            <a:ext cx="10515600" cy="563037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sz="11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algn="ctr"/>
            <a:endParaRPr lang="pt-BR" sz="1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FD5402A1-D157-5458-2ECB-C24971932D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7312"/>
            <a:ext cx="12192000" cy="12186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52" y="1985816"/>
            <a:ext cx="8951495" cy="9780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Título do trabalho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4A002-40CD-48D3-808E-DA58E42F0C75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2C8776D6-910C-5586-99A5-ACCA2536A6EF}"/>
              </a:ext>
            </a:extLst>
          </p:cNvPr>
          <p:cNvGrpSpPr/>
          <p:nvPr userDrawn="1"/>
        </p:nvGrpSpPr>
        <p:grpSpPr>
          <a:xfrm>
            <a:off x="0" y="232544"/>
            <a:ext cx="12192000" cy="1753272"/>
            <a:chOff x="258762" y="800897"/>
            <a:chExt cx="7559675" cy="1087120"/>
          </a:xfrm>
        </p:grpSpPr>
        <p:pic>
          <p:nvPicPr>
            <p:cNvPr id="8" name="Imagem 7" descr="Uma imagem contendo ao ar livre, faca&#10;&#10;Descrição gerada automaticamente">
              <a:extLst>
                <a:ext uri="{FF2B5EF4-FFF2-40B4-BE49-F238E27FC236}">
                  <a16:creationId xmlns:a16="http://schemas.microsoft.com/office/drawing/2014/main" id="{D032748F-B699-9112-36D4-20F925F8AC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62" y="800897"/>
              <a:ext cx="7559675" cy="1087120"/>
            </a:xfrm>
            <a:prstGeom prst="rect">
              <a:avLst/>
            </a:prstGeom>
          </p:spPr>
        </p:pic>
        <p:pic>
          <p:nvPicPr>
            <p:cNvPr id="7" name="Imagem 6" descr="Logotipo&#10;&#10;Descrição gerada automaticamente">
              <a:extLst>
                <a:ext uri="{FF2B5EF4-FFF2-40B4-BE49-F238E27FC236}">
                  <a16:creationId xmlns:a16="http://schemas.microsoft.com/office/drawing/2014/main" id="{9BDA714A-0459-3B71-96E2-7BE10C747BE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811"/>
            <a:stretch/>
          </p:blipFill>
          <p:spPr bwMode="auto">
            <a:xfrm>
              <a:off x="5362892" y="1000287"/>
              <a:ext cx="137604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BDDE3BC-CF4F-459B-46AB-E04718528B1E}"/>
              </a:ext>
            </a:extLst>
          </p:cNvPr>
          <p:cNvSpPr txBox="1"/>
          <p:nvPr userDrawn="1"/>
        </p:nvSpPr>
        <p:spPr>
          <a:xfrm>
            <a:off x="1255953" y="498457"/>
            <a:ext cx="6113340" cy="1143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Trebuchet MS" panose="020B0603020202020204" pitchFamily="34" charset="0"/>
              </a:rPr>
              <a:t>41º Congresso Brasileiro de Sistemas Particulados</a:t>
            </a:r>
          </a:p>
          <a:p>
            <a:pPr algn="ctr">
              <a:spcBef>
                <a:spcPts val="1000"/>
              </a:spcBef>
            </a:pPr>
            <a:r>
              <a:rPr lang="pt-BR" sz="2000" dirty="0">
                <a:latin typeface="Trebuchet MS" panose="020B0603020202020204" pitchFamily="34" charset="0"/>
              </a:rPr>
              <a:t>20 a 23 de outubro de 2024</a:t>
            </a:r>
          </a:p>
          <a:p>
            <a:pPr algn="ctr"/>
            <a:r>
              <a:rPr lang="pt-BR" sz="2000" dirty="0">
                <a:latin typeface="Trebuchet MS" panose="020B0603020202020204" pitchFamily="34" charset="0"/>
              </a:rPr>
              <a:t>São Cristóvão, Sergipe</a:t>
            </a:r>
          </a:p>
        </p:txBody>
      </p:sp>
    </p:spTree>
    <p:extLst>
      <p:ext uri="{BB962C8B-B14F-4D97-AF65-F5344CB8AC3E}">
        <p14:creationId xmlns:p14="http://schemas.microsoft.com/office/powerpoint/2010/main" val="379623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spaço Reservado para Conteúdo 78">
            <a:extLst>
              <a:ext uri="{FF2B5EF4-FFF2-40B4-BE49-F238E27FC236}">
                <a16:creationId xmlns:a16="http://schemas.microsoft.com/office/drawing/2014/main" id="{E0A0C0F6-3B52-6144-5161-FB54C9CB66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0" name="Espaço Reservado para Conteúdo 79">
            <a:extLst>
              <a:ext uri="{FF2B5EF4-FFF2-40B4-BE49-F238E27FC236}">
                <a16:creationId xmlns:a16="http://schemas.microsoft.com/office/drawing/2014/main" id="{3B9F2ED9-1A52-1A96-D364-7CAFBA27097C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1A17E9-2763-4181-D469-E5381D471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252" y="1985816"/>
            <a:ext cx="8951495" cy="978047"/>
          </a:xfrm>
        </p:spPr>
        <p:txBody>
          <a:bodyPr>
            <a:normAutofit fontScale="90000"/>
          </a:bodyPr>
          <a:lstStyle/>
          <a:p>
            <a:r>
              <a:rPr lang="pt-BR" dirty="0"/>
              <a:t>[TÍTULO] MODELO PARA A APRESENTAÇÃO DE TRABALHOS EM PAINÉIS NO 41º CONGRESSO BRASILEIRO DE SISTEMAS PARTICULADOS</a:t>
            </a:r>
          </a:p>
        </p:txBody>
      </p:sp>
      <p:sp>
        <p:nvSpPr>
          <p:cNvPr id="78" name="Espaço Reservado para Conteúdo 77">
            <a:extLst>
              <a:ext uri="{FF2B5EF4-FFF2-40B4-BE49-F238E27FC236}">
                <a16:creationId xmlns:a16="http://schemas.microsoft.com/office/drawing/2014/main" id="{62B33C87-8D9C-FCEF-C80C-15F9D3577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FCE87D7C-1DC2-D5DC-9661-B1B50AAC39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963863"/>
            <a:ext cx="10515600" cy="461953"/>
          </a:xfrm>
        </p:spPr>
        <p:txBody>
          <a:bodyPr>
            <a:normAutofit/>
          </a:bodyPr>
          <a:lstStyle/>
          <a:p>
            <a:r>
              <a:rPr lang="pt-BR" dirty="0"/>
              <a:t>BARROZO, Marcos </a:t>
            </a:r>
            <a:r>
              <a:rPr lang="pt-BR" dirty="0" err="1"/>
              <a:t>Antonio</a:t>
            </a:r>
            <a:r>
              <a:rPr lang="pt-BR" dirty="0"/>
              <a:t> Souza</a:t>
            </a:r>
            <a:r>
              <a:rPr lang="pt-BR" baseline="30000" dirty="0"/>
              <a:t>1</a:t>
            </a:r>
            <a:r>
              <a:rPr lang="pt-BR" dirty="0"/>
              <a:t>; SANTANA, César Costapinto</a:t>
            </a:r>
            <a:r>
              <a:rPr lang="pt-BR" baseline="30000" dirty="0"/>
              <a:t>2</a:t>
            </a:r>
            <a:r>
              <a:rPr lang="pt-BR" dirty="0"/>
              <a:t>; PEREIRA, </a:t>
            </a:r>
            <a:r>
              <a:rPr lang="pt-BR" dirty="0" err="1"/>
              <a:t>Nehemias</a:t>
            </a:r>
            <a:r>
              <a:rPr lang="pt-BR" dirty="0"/>
              <a:t> Curvelo</a:t>
            </a:r>
            <a:r>
              <a:rPr lang="pt-BR" baseline="30000" dirty="0"/>
              <a:t>3</a:t>
            </a:r>
            <a:r>
              <a:rPr lang="pt-BR" dirty="0"/>
              <a:t>; FREIRE, José Teixeira*</a:t>
            </a:r>
            <a:r>
              <a:rPr lang="pt-BR" baseline="30000" dirty="0"/>
              <a:t>4</a:t>
            </a:r>
          </a:p>
          <a:p>
            <a:endParaRPr lang="pt-BR" dirty="0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8FBA63EF-D913-0438-7AA5-B49D999E7C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425816"/>
            <a:ext cx="10515600" cy="563037"/>
          </a:xfrm>
        </p:spPr>
        <p:txBody>
          <a:bodyPr>
            <a:normAutofit/>
          </a:bodyPr>
          <a:lstStyle/>
          <a:p>
            <a:pPr algn="ctr"/>
            <a:r>
              <a:rPr lang="pt-BR" baseline="30000" dirty="0"/>
              <a:t>1</a:t>
            </a:r>
            <a:r>
              <a:rPr lang="pt-BR" dirty="0"/>
              <a:t> Faculdade de Engenharia Química, Universidade Federal de Uberlândia (UFU); </a:t>
            </a:r>
            <a:r>
              <a:rPr lang="pt-BR" baseline="30000" dirty="0"/>
              <a:t>2</a:t>
            </a:r>
            <a:r>
              <a:rPr lang="pt-BR" dirty="0"/>
              <a:t> Instituto de Tecnologia e Pesquisa, Universidade Tiradentes (Unit); </a:t>
            </a:r>
            <a:br>
              <a:rPr lang="pt-BR" dirty="0"/>
            </a:br>
            <a:r>
              <a:rPr lang="pt-BR" baseline="30000" dirty="0"/>
              <a:t>3</a:t>
            </a:r>
            <a:r>
              <a:rPr lang="pt-BR" dirty="0"/>
              <a:t> Departamento de Engenharia Química, Universidade Estadual de Maringá (UEM); </a:t>
            </a:r>
            <a:r>
              <a:rPr lang="pt-BR" baseline="30000" dirty="0"/>
              <a:t>4</a:t>
            </a:r>
            <a:r>
              <a:rPr lang="pt-BR" dirty="0"/>
              <a:t> Departamento de Engenharia Química, Universidade Federal de São Carlos (UFSCar)</a:t>
            </a:r>
          </a:p>
          <a:p>
            <a:pPr algn="ctr"/>
            <a:r>
              <a:rPr lang="pt-BR" dirty="0"/>
              <a:t>* Autor de correspondência. E-mail: apenas_um_dos_autores@gmail.com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3ABA3934-E0AC-A391-9715-23DCE6B41EE5}"/>
              </a:ext>
            </a:extLst>
          </p:cNvPr>
          <p:cNvSpPr txBox="1"/>
          <p:nvPr/>
        </p:nvSpPr>
        <p:spPr>
          <a:xfrm>
            <a:off x="259800" y="3988853"/>
            <a:ext cx="5760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INTRODUÇÃO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2729DB85-08C0-1151-52D8-E580109BB380}"/>
              </a:ext>
            </a:extLst>
          </p:cNvPr>
          <p:cNvSpPr txBox="1"/>
          <p:nvPr/>
        </p:nvSpPr>
        <p:spPr>
          <a:xfrm>
            <a:off x="6172200" y="3988853"/>
            <a:ext cx="5760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TÍTULO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8BBE4C76-862D-CB47-BD00-1EE81D6ED5E5}"/>
              </a:ext>
            </a:extLst>
          </p:cNvPr>
          <p:cNvSpPr txBox="1"/>
          <p:nvPr/>
        </p:nvSpPr>
        <p:spPr>
          <a:xfrm>
            <a:off x="259800" y="8745744"/>
            <a:ext cx="5760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TÍTULO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C2AA175C-0FA5-5B76-1F22-500FCF369E8F}"/>
              </a:ext>
            </a:extLst>
          </p:cNvPr>
          <p:cNvSpPr txBox="1"/>
          <p:nvPr/>
        </p:nvSpPr>
        <p:spPr>
          <a:xfrm>
            <a:off x="6172200" y="8745744"/>
            <a:ext cx="57600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TÍTULO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B3BEB1FE-8187-BB3C-394D-31C2EEEC86C3}"/>
              </a:ext>
            </a:extLst>
          </p:cNvPr>
          <p:cNvSpPr txBox="1"/>
          <p:nvPr/>
        </p:nvSpPr>
        <p:spPr>
          <a:xfrm>
            <a:off x="259800" y="11602296"/>
            <a:ext cx="116724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CONCLUSÃO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F491D1A3-D8D9-B38C-ED8D-9A9D56ADC840}"/>
              </a:ext>
            </a:extLst>
          </p:cNvPr>
          <p:cNvSpPr txBox="1"/>
          <p:nvPr/>
        </p:nvSpPr>
        <p:spPr>
          <a:xfrm>
            <a:off x="259800" y="13565671"/>
            <a:ext cx="1167240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600" dirty="0"/>
              <a:t>REFERÊNCIAS BIBLIOGRÁFICAS</a:t>
            </a: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4F17A99C-D660-19F0-0472-F21563F2C5A0}"/>
              </a:ext>
            </a:extLst>
          </p:cNvPr>
          <p:cNvSpPr/>
          <p:nvPr/>
        </p:nvSpPr>
        <p:spPr>
          <a:xfrm>
            <a:off x="259800" y="1657778"/>
            <a:ext cx="1360453" cy="1360453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3" name="Imagem 72">
            <a:extLst>
              <a:ext uri="{FF2B5EF4-FFF2-40B4-BE49-F238E27FC236}">
                <a16:creationId xmlns:a16="http://schemas.microsoft.com/office/drawing/2014/main" id="{70391F40-3A8F-F741-AF7D-232F325007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86" y="1846148"/>
            <a:ext cx="539750" cy="972820"/>
          </a:xfrm>
          <a:prstGeom prst="rect">
            <a:avLst/>
          </a:prstGeom>
        </p:spPr>
      </p:pic>
      <p:sp>
        <p:nvSpPr>
          <p:cNvPr id="74" name="CaixaDeTexto 9">
            <a:extLst>
              <a:ext uri="{FF2B5EF4-FFF2-40B4-BE49-F238E27FC236}">
                <a16:creationId xmlns:a16="http://schemas.microsoft.com/office/drawing/2014/main" id="{8E906444-0CCA-CF45-00B0-2D16EFA3D045}"/>
              </a:ext>
            </a:extLst>
          </p:cNvPr>
          <p:cNvSpPr txBox="1"/>
          <p:nvPr/>
        </p:nvSpPr>
        <p:spPr>
          <a:xfrm>
            <a:off x="43302" y="2650654"/>
            <a:ext cx="15769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rgbClr val="FF0000"/>
                </a:solidFill>
              </a:rPr>
              <a:t>Trocar pelo brasão da instituição do primeiro autor do trabalho</a:t>
            </a:r>
          </a:p>
        </p:txBody>
      </p:sp>
    </p:spTree>
    <p:extLst>
      <p:ext uri="{BB962C8B-B14F-4D97-AF65-F5344CB8AC3E}">
        <p14:creationId xmlns:p14="http://schemas.microsoft.com/office/powerpoint/2010/main" val="780641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128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[TÍTULO] MODELO PARA A APRESENTAÇÃO DE TRABALHOS EM PAINÉIS NO 41º CONGRESSO BRASILEIRO DE SISTEMAS PARTICULADOS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[TÍTULO] MODELO PARA A APRESENTAÇÃO DE TRABALHOS EM PAINÉIS NO 41º CONGRESSO BRASILEIRO DE SISTEMAS PARTICULADOS</dc:title>
  <dc:creator>Isabelly Pereira</dc:creator>
  <cp:lastModifiedBy>Isabelly Pereira</cp:lastModifiedBy>
  <cp:revision>2</cp:revision>
  <dcterms:created xsi:type="dcterms:W3CDTF">2024-04-02T18:10:37Z</dcterms:created>
  <dcterms:modified xsi:type="dcterms:W3CDTF">2024-04-11T12:27:53Z</dcterms:modified>
</cp:coreProperties>
</file>